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69607-12B7-4C26-BF8F-B1DEFCB5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9F143E-85BF-49BF-AEBF-9A276B4D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A5FE-A7C6-41FF-8D7F-F618E602321F}" type="datetimeFigureOut">
              <a:rPr lang="de-DE" smtClean="0"/>
              <a:t>25.08.2018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76556-2BE3-4AB1-A704-F4B14C7E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D0B54E-98DB-4811-A0D9-18CB818C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F330-72C5-47C9-A498-540D0F114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55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EA3938B-7C3E-4271-87B7-AE825F0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C219B4-3FAE-488A-8B7E-A25B0E70E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1ED3AA-18FC-4A5A-B423-9F142BA6C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A5FE-A7C6-41FF-8D7F-F618E602321F}" type="datetimeFigureOut">
              <a:rPr lang="de-DE" smtClean="0"/>
              <a:t>25.08.2018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40760-A9C4-48DE-B494-361C99A4D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4C205C-C2D4-446B-963F-12C94B328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F330-72C5-47C9-A498-540D0F114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36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15BB5D-F90B-4E57-ABC3-115E1561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80182A-C39A-4F02-B3E0-14EB95F09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32C1CA-41A0-4CB0-8B9E-10BCC69D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Klimadaten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85C54B-6E1D-4E00-8521-07B3966F57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6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AE7AA4-5D19-4A48-A43C-114CA88F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Elektrischer Widerstand von Silizium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DBDF2D-386E-4095-8AB0-0CA1CD1AA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B0B3C3-BC1E-4D3C-93D8-D873715E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Bevölkerung in Hamburg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4C241C-B3CB-48FA-824A-4C3226749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547522-7B4A-42B5-A104-C4760B39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Verbreitung eines viralen Videos im Internet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E5A49E-5E76-4A07-8B57-19A75430A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2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CCE4C5-9F93-45BE-B305-00998E46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Regression und Interpolation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D8B5B5-28FE-4E4D-85A8-DC0009FF3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CBFEE7-07A5-47C4-9D5D-4EB32027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63529A-0245-41EE-A42F-FAA949395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8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5AEB32-3B1E-4770-B4F9-D3AE9C8B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Regression – Von der Vergangenheit zur Zukunft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C85DD1-AB82-4BFC-AB99-EA30F1723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1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847FA3-1D12-4BC3-977C-40B6ADC7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Regressionen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E98EB6-7F3F-4359-B3E2-458504781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AF565C-8E5F-4DC1-97C6-D95EDEA6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Veranschaulichung des mittleren quadratischen Fehlers (MSE)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DA6B27-F4FD-4BA5-83CD-33092C25E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5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738007-00F6-42D7-AFB2-DD20A3E2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Veranschaulichung des mittleren quadratischen Fehlers (MSE)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C35F57-22C3-45E1-811B-221F8D1D5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BAABC2-32C3-4D0B-802F-8C4C78A7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Veranschaulichung des mittleren quadratischen Fehlers (MSE)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AEC0FA-FAF1-4908-8DDF-42C24030E8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6136EF-FB62-422A-B354-6681FD5C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800"/>
              <a:t>Graphen verschiedener Funktionstypen</a:t>
            </a:r>
            <a:endParaRPr lang="de-DE" sz="3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84FCD3-34A7-4C3D-872F-D090BEAC3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7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622BDF-7DCB-439D-A1F3-28097070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Medikament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11C669-47BE-4957-8CA3-80C0D6CC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7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B1B812-B172-406A-8435-77B95856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Baumwachstum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0948E2-2535-4A44-9137-CCA440F59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Breitbild</PresentationFormat>
  <Paragraphs>13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PowerPoint-Präsentation</vt:lpstr>
      <vt:lpstr>Regression – Von der Vergangenheit zur Zukunft</vt:lpstr>
      <vt:lpstr>Regressionen</vt:lpstr>
      <vt:lpstr>Veranschaulichung des mittleren quadratischen Fehlers (MSE)</vt:lpstr>
      <vt:lpstr>Veranschaulichung des mittleren quadratischen Fehlers (MSE)</vt:lpstr>
      <vt:lpstr>Veranschaulichung des mittleren quadratischen Fehlers (MSE)</vt:lpstr>
      <vt:lpstr>Graphen verschiedener Funktionstypen</vt:lpstr>
      <vt:lpstr>Medikament</vt:lpstr>
      <vt:lpstr>Baumwachstum</vt:lpstr>
      <vt:lpstr>Klimadaten</vt:lpstr>
      <vt:lpstr>Elektrischer Widerstand von Silizium</vt:lpstr>
      <vt:lpstr>Bevölkerung in Hamburg</vt:lpstr>
      <vt:lpstr>Verbreitung eines viralen Videos im Internet</vt:lpstr>
      <vt:lpstr>Regression und Interpolation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Koelln</dc:creator>
  <cp:lastModifiedBy>Martin Koelln</cp:lastModifiedBy>
  <cp:revision>1</cp:revision>
  <dcterms:created xsi:type="dcterms:W3CDTF">2018-08-25T12:38:31Z</dcterms:created>
  <dcterms:modified xsi:type="dcterms:W3CDTF">2018-08-25T12:38:31Z</dcterms:modified>
</cp:coreProperties>
</file>