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71FC95-A472-4F5D-AFA9-B7ABA252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B01CF50-B8CE-4A5E-BEFE-6791A9E4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748D-7326-4136-844B-FA93A9AB043A}" type="datetimeFigureOut">
              <a:rPr lang="de-DE" smtClean="0"/>
              <a:t>19.08.2018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6F1D8F-EB43-4826-AA0A-62318CEB6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A25876-999D-4E7B-BC60-42C3A5A2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6FE5-926F-4682-8800-17747E3E23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84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DF07EA8-CDE2-469C-8B23-2731F0E5A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6A80E0-416C-46C3-AED9-421AFBCF1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E3E391-D7CA-46F6-B5E3-AA361FB7EA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8748D-7326-4136-844B-FA93A9AB043A}" type="datetimeFigureOut">
              <a:rPr lang="de-DE" smtClean="0"/>
              <a:t>19.08.2018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2A043A-7F9C-47BA-AED6-268144A9C4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00DC5B-8701-4D20-AEFD-42EF34F07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A6FE5-926F-4682-8800-17747E3E23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16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9A6554C-05B1-4BD2-A4FF-68945E840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97A4E8E-C996-48DB-9663-5DBDFF3CBA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96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D96F53D-5827-4B8A-BC5B-C92FC5B49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Magnetschwebebahn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D05E573-F636-480E-B20F-E971104A94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67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BEFCB99-02FB-466C-B9F3-3CEA78004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Orientierte Flächeninhalte – positive und negative Flächen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B461A63-91C1-4E74-8FD0-1DA51051A6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40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85C5388-87AA-49A7-9CA1-47CDA852C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Pegelstände der Elbe in Cuxhaven (vereinfachtes Modell)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C454797-F758-4B63-9632-9862928D6E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46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65319CA-BE79-4287-9B6F-1A3122079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Schwimmbad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D95F1A6-F9C2-48F6-B161-B1ADE4DF53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09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170D152-2B1E-4988-8931-CD70F2085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Wasserpegelstände an den Hamburger Landungsbrücke (Modell 2)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FB8A3F6-CFEA-43C9-B90D-C5E2BE467B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78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E55BD6F-FD74-4CF5-8B97-608EA2D1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E19A436-2C56-4D3E-ACA6-E36D78E463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14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Breitbild</PresentationFormat>
  <Paragraphs>5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PowerPoint-Präsentation</vt:lpstr>
      <vt:lpstr>Magnetschwebebahn</vt:lpstr>
      <vt:lpstr>Orientierte Flächeninhalte – positive und negative Flächen</vt:lpstr>
      <vt:lpstr>Pegelstände der Elbe in Cuxhaven (vereinfachtes Modell)</vt:lpstr>
      <vt:lpstr>Schwimmbad</vt:lpstr>
      <vt:lpstr>Wasserpegelstände an den Hamburger Landungsbrücke (Modell 2)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 Koelln</dc:creator>
  <cp:lastModifiedBy>Martin Koelln</cp:lastModifiedBy>
  <cp:revision>1</cp:revision>
  <dcterms:created xsi:type="dcterms:W3CDTF">2018-08-19T17:46:32Z</dcterms:created>
  <dcterms:modified xsi:type="dcterms:W3CDTF">2018-08-19T17:46:32Z</dcterms:modified>
</cp:coreProperties>
</file>