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19B16B-C7F3-4A06-938B-4683CD62F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572D100-41D4-4925-AC90-83F13292D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8216A-E81E-4934-B6F4-5A00E6E09EFE}" type="datetimeFigureOut">
              <a:rPr lang="de-DE" smtClean="0"/>
              <a:t>19.08.2018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6DC95D6-CF32-4EBE-AE9B-C2BCAAE17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41DD81A-C86A-4E4F-BE24-48EABD8D3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2BF73-A271-4468-A978-4B3BDCE25A0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3887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733B916-08A6-4760-B248-8AD81549F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F8CEEAD-ED24-4DE6-AAEF-042FA11B2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9431C3-9700-468C-808E-AE30B27B59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8216A-E81E-4934-B6F4-5A00E6E09EFE}" type="datetimeFigureOut">
              <a:rPr lang="de-DE" smtClean="0"/>
              <a:t>19.08.2018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805A83A-8937-4448-9EBC-E73C9EE8EE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924E892-85C0-4E09-A018-DE6F3B84C1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2BF73-A271-4468-A978-4B3BDCE25A0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2559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5B47636C-9DB4-42CC-B92E-3B410ACA5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7D3CC17-362E-489D-AA30-B27DCB9CE7D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80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27E7C5B5-CFDB-4F59-BC8E-689039270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Cosinus° Cola</a:t>
            </a: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65E4E8D-B48E-4940-A9DA-56212D425E0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651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6D0B1233-C7E5-4F73-8214-A0990F4B6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B5DFB1F-1472-4BC8-AEBC-CC1C3301920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914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C835672-21E2-4D0E-B8C4-14594AD5D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Schadstoffausstoß</a:t>
            </a: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C90BE2D-CEE9-4E32-A818-A93BFF8F022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510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7F1A9A9-8E85-402F-9CDF-95023FD2B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Hauptsatz der Differenzial- und Integralrechnung</a:t>
            </a: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14889F3-ECF9-4132-865B-E002CBF4966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77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223A78FD-BD1B-4B15-995E-CF6CE1E66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Durchschnittliche Änderungsrate</a:t>
            </a: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FDBC792-D0E1-4FA1-8E16-C3CE3023D31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02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D13B9CF-2F4D-4C45-B536-D4019DBE1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Berliner Bogen</a:t>
            </a: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1E04EDB-426C-488D-AED3-88D2A5D102F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617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5607AAF-F424-473D-801A-1012BA6D3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Berliner Bogen</a:t>
            </a: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469C012-10D8-4548-9FF4-4D4B97FB2BA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003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6EFB70B4-E2EC-4F7A-9B8F-DB5330386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Berliner Bogen</a:t>
            </a: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5416B5A-3865-47D2-9E39-4F036CC7980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68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35D6489-5B04-41F6-92D2-2AFD0B602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Bogenlänge</a:t>
            </a: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80EA3A1-148E-4548-9556-004BBB76344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150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3466762-38AD-407F-B8F7-F28138774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Wasserrutschbahn</a:t>
            </a: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FD454CE-4AFA-4E80-A405-4AD0B4386C8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5207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</Words>
  <Application>Microsoft Office PowerPoint</Application>
  <PresentationFormat>Breitbild</PresentationFormat>
  <Paragraphs>9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</vt:lpstr>
      <vt:lpstr>PowerPoint-Präsentation</vt:lpstr>
      <vt:lpstr>Schadstoffausstoß</vt:lpstr>
      <vt:lpstr>Hauptsatz der Differenzial- und Integralrechnung</vt:lpstr>
      <vt:lpstr>Durchschnittliche Änderungsrate</vt:lpstr>
      <vt:lpstr>Berliner Bogen</vt:lpstr>
      <vt:lpstr>Berliner Bogen</vt:lpstr>
      <vt:lpstr>Berliner Bogen</vt:lpstr>
      <vt:lpstr>Bogenlänge</vt:lpstr>
      <vt:lpstr>Wasserrutschbahn</vt:lpstr>
      <vt:lpstr>Cosinus° Cola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Martin Koelln</dc:creator>
  <cp:lastModifiedBy>Martin Koelln</cp:lastModifiedBy>
  <cp:revision>1</cp:revision>
  <dcterms:created xsi:type="dcterms:W3CDTF">2018-08-19T17:45:59Z</dcterms:created>
  <dcterms:modified xsi:type="dcterms:W3CDTF">2018-08-19T17:45:59Z</dcterms:modified>
</cp:coreProperties>
</file>