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0D020-6169-4F3F-9839-FBFBE077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F42D6A-2DCE-4353-884D-3C111934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8BA2-4673-4D46-9AB3-38B80F1CA03A}" type="datetimeFigureOut">
              <a:rPr lang="de-DE" smtClean="0"/>
              <a:t>19.08.2018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9FC7F0-196A-4708-B36A-28A84E8B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E21E60-10AF-40E6-9793-6213CCF1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072B-C1C7-4CBB-B7C9-94BDEF9FD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68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391D0F-11D2-45ED-B225-4F29053C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973B63-646F-4E88-BAC6-1A0A05262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2DA81C-4294-4F37-9025-D83ACEE02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8BA2-4673-4D46-9AB3-38B80F1CA03A}" type="datetimeFigureOut">
              <a:rPr lang="de-DE" smtClean="0"/>
              <a:t>19.08.2018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D10BB4-A271-444B-9C66-4DD7AB03D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605EA0-8BA4-4E46-8A23-D24DFCC0D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072B-C1C7-4CBB-B7C9-94BDEF9FD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45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E6EBD23-2B40-47FD-B35C-44B9D2B7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94D545-032C-404B-A474-BB24D0D03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D7E562-64FB-4EC1-96BA-954146D0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Stammfunktionen grafisch zuordnen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1532AC-7AEA-44D2-8517-C08366ADD0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8696E2-6777-41EF-B3FF-8041FC2A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Stammfunktion skizzieren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BA8E5B-F252-4664-A9D2-48B03F452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7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FBA1F3-F3C3-4CB2-AC82-5CF91048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Lösung: Stammfunktion skizzieren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CAF5CA-58BD-4DA7-9D42-01F60D04B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E34FFA-5ADC-41AF-9F6D-AD4BB90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ABS – Bremsweg berechnen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2BFB8A-2FB3-46FE-AFDA-59616FCBDE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B383CF-D7FD-406D-A218-90A6D0B2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Von der Geschwindigkeit zum Weg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91CB32-5926-4D7C-931F-1C22CDC14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3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8D6D64-7A1E-4259-BC52-8663ABF7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59D139-2F25-4AE8-87C2-28462D739E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3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C267C6-989C-4B81-9DC4-FC4A362C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ABS – Bremsweg abschätzen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D1179E-2644-4A0A-B741-E96C91D66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7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08FB99-B07C-4D6F-A139-42A18128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Von der Näherung zur Berechnung mithilfe der Stammfunktion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1D32E5-0F01-4941-9EE7-BD05DF55F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7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C7DEA62-9D79-41B7-9A77-CC09E42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Von der Näherung zur Berechnung mithilfe der Stammfunktion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704AA3-1670-4211-9A46-35BB61E41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9185A33-984F-4B5A-AD36-C5A265E6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Von der Näherung zur Berechnung mithilfe der Stammfunktion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DD9219-B6B4-4019-B0FD-9CEFE28493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31D83B-F4CF-4CF2-9857-16DF2153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Von der Näherung zur Berechnung mithilfe der Stammfunktion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EBE5DC-D80E-4C74-B92F-8863ECB20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0603507-2168-4A79-9B26-30D4B120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Von der Näherung zur Berechnung mithilfe der Stammfunktion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FA1177-3286-41E2-8A39-E300F3946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663182-6E02-4547-8B5D-322FF025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Bestimmen einer Stammfunktion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0485B2-F2D8-427C-BC14-3D0DA12DD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4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2767AA-CD64-4FF1-ACAE-58A5214C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Bilden der Stammfunktion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B3FDE6-3300-4887-A5F1-8CFA91DADF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0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Breitbild</PresentationFormat>
  <Paragraphs>13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PowerPoint-Präsentation</vt:lpstr>
      <vt:lpstr>ABS – Bremsweg abschätzen</vt:lpstr>
      <vt:lpstr>Von der Näherung zur Berechnung mithilfe der Stammfunktion</vt:lpstr>
      <vt:lpstr>Von der Näherung zur Berechnung mithilfe der Stammfunktion</vt:lpstr>
      <vt:lpstr>Von der Näherung zur Berechnung mithilfe der Stammfunktion</vt:lpstr>
      <vt:lpstr>Von der Näherung zur Berechnung mithilfe der Stammfunktion</vt:lpstr>
      <vt:lpstr>Von der Näherung zur Berechnung mithilfe der Stammfunktion</vt:lpstr>
      <vt:lpstr>Bestimmen einer Stammfunktion</vt:lpstr>
      <vt:lpstr>Bilden der Stammfunktion</vt:lpstr>
      <vt:lpstr>Stammfunktionen grafisch zuordnen</vt:lpstr>
      <vt:lpstr>Stammfunktion skizzieren</vt:lpstr>
      <vt:lpstr>Lösung: Stammfunktion skizzieren</vt:lpstr>
      <vt:lpstr>ABS – Bremsweg berechnen</vt:lpstr>
      <vt:lpstr>Von der Geschwindigkeit zum Weg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Koelln</dc:creator>
  <cp:lastModifiedBy>Martin Koelln</cp:lastModifiedBy>
  <cp:revision>1</cp:revision>
  <dcterms:created xsi:type="dcterms:W3CDTF">2018-08-19T17:44:23Z</dcterms:created>
  <dcterms:modified xsi:type="dcterms:W3CDTF">2018-08-19T17:44:23Z</dcterms:modified>
</cp:coreProperties>
</file>