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E0298-C05F-4000-9B19-DFA24DC99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3BDC18F-4ECC-4B40-ACA5-75C471C1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C7D6-00BD-4231-9D14-BAEED3FD734A}" type="datetimeFigureOut">
              <a:rPr lang="de-DE" smtClean="0"/>
              <a:t>19.08.2018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5868F1-C527-4EB5-9B3E-07E36BAF3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BE57F6-45F5-4EB3-9F5B-1AF56FBC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B805-BD6B-4B97-8DFD-92182FCDF1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50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ED65033-630B-4320-AAD7-D0B44496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12A82D-408B-4683-8469-0F8347038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3A4804-790B-4BC7-8A62-C2AA8DA32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C7D6-00BD-4231-9D14-BAEED3FD734A}" type="datetimeFigureOut">
              <a:rPr lang="de-DE" smtClean="0"/>
              <a:t>19.08.2018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95BE01-D468-4560-94A5-147B6FA60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4804B6-6E0C-406D-AAFD-DF6486003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0B805-BD6B-4B97-8DFD-92182FCDF1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66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80BDCCF-A52A-4A15-B918-D15951C8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A35CCF1-EEFC-4C97-852C-5463E7940C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55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66C27DC-659B-4786-95DB-3D585435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Erlöserkirche in Hamburg-Farmsen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C335D3-32D6-4C82-81DB-82FD1E8C3C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4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2472E4B-7132-4DCB-A85A-7A00CDCB5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Gini-Koeffizient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422F45-5AA6-4041-8602-B1A426B7A4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11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18536EE-1054-40B0-9F05-88D9EB7D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Lösung: Gini-Koeffizient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7939E13-1C42-4AFD-8749-A8D563961E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00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9CCFB9F-1C9C-4379-B1AD-630852659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5939D1-82BB-4FEB-B741-C76D0900DA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9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81E480A-6415-441D-9303-D9B531D5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Kletterberg auf dem Spielplatz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21F30B-278B-4E21-91B7-A3257B00DB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3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04E8845-EF89-4A7F-B095-8F9CFF0D5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Sandkiste auf dem Spielplatz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4A8C4F-007C-4015-AFDB-8197FD6208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9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1E315E2-6D11-4616-A780-BFCED23D4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Flächeninhalt zwischen zwei Graphen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1841F6-0935-4A8D-A71D-F93D6E5865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4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432189D-1B38-41E5-89E3-D18427860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Lösung: Flächen zwischen zwei Funktionen (b)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3274E35-7275-4BA0-8D5B-6E3D45F633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0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B1F9CB9-C9B5-4D8E-B136-0F57E668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Fläche zwischen zwei Funktionen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A7031F4-2244-44C8-AD21-042B73FE53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98CA55A-26AC-4CB6-8B68-DAA0EBAC1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 Musical in den Hamburger Großmarkthallen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B248F3E-7676-49C7-8AE6-346130F585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8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E695532-844F-470E-B0B2-6BB97532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 Musical in den Hamburger Großmarkthallen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4890E2-9634-49AD-83F9-03287D3561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9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5B82B50-099C-4321-B7CF-CE025314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Erlöserkirche in Hamburg-Farmsen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1A3BDE-7623-4896-A7EB-36BE5DEE18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1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Breitbild</PresentationFormat>
  <Paragraphs>11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PowerPoint-Präsentation</vt:lpstr>
      <vt:lpstr>Kletterberg auf dem Spielplatz</vt:lpstr>
      <vt:lpstr>Sandkiste auf dem Spielplatz</vt:lpstr>
      <vt:lpstr>Flächeninhalt zwischen zwei Graphen</vt:lpstr>
      <vt:lpstr>Lösung: Flächen zwischen zwei Funktionen (b)</vt:lpstr>
      <vt:lpstr>Fläche zwischen zwei Funktionen</vt:lpstr>
      <vt:lpstr>Ein Musical in den Hamburger Großmarkthallen</vt:lpstr>
      <vt:lpstr>Ein Musical in den Hamburger Großmarkthallen</vt:lpstr>
      <vt:lpstr>Erlöserkirche in Hamburg-Farmsen</vt:lpstr>
      <vt:lpstr>Erlöserkirche in Hamburg-Farmsen</vt:lpstr>
      <vt:lpstr>Gini-Koeffizient</vt:lpstr>
      <vt:lpstr>Lösung: Gini-Koeffizient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Koelln</dc:creator>
  <cp:lastModifiedBy>Martin Koelln</cp:lastModifiedBy>
  <cp:revision>1</cp:revision>
  <dcterms:created xsi:type="dcterms:W3CDTF">2018-08-19T17:50:10Z</dcterms:created>
  <dcterms:modified xsi:type="dcterms:W3CDTF">2018-08-19T17:50:10Z</dcterms:modified>
</cp:coreProperties>
</file>